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3" r:id="rId4"/>
    <p:sldId id="284" r:id="rId5"/>
    <p:sldId id="287" r:id="rId6"/>
    <p:sldId id="288" r:id="rId7"/>
    <p:sldId id="260" r:id="rId8"/>
    <p:sldId id="281" r:id="rId9"/>
    <p:sldId id="265" r:id="rId10"/>
    <p:sldId id="266" r:id="rId11"/>
    <p:sldId id="282" r:id="rId12"/>
    <p:sldId id="289" r:id="rId13"/>
    <p:sldId id="274" r:id="rId14"/>
    <p:sldId id="286" r:id="rId15"/>
    <p:sldId id="275" r:id="rId16"/>
    <p:sldId id="276" r:id="rId17"/>
    <p:sldId id="277" r:id="rId18"/>
    <p:sldId id="290" r:id="rId19"/>
    <p:sldId id="291" r:id="rId20"/>
    <p:sldId id="278" r:id="rId21"/>
    <p:sldId id="292" r:id="rId22"/>
    <p:sldId id="279" r:id="rId23"/>
    <p:sldId id="293" r:id="rId24"/>
    <p:sldId id="294" r:id="rId25"/>
    <p:sldId id="295" r:id="rId26"/>
    <p:sldId id="296" r:id="rId27"/>
    <p:sldId id="285" r:id="rId28"/>
    <p:sldId id="280" r:id="rId29"/>
  </p:sldIdLst>
  <p:sldSz cx="12192000" cy="6858000"/>
  <p:notesSz cx="6858000" cy="9144000"/>
  <p:embeddedFontLst>
    <p:embeddedFont>
      <p:font typeface="Tahoma" panose="020B0604030504040204" pitchFamily="34" charset="0"/>
      <p:regular r:id="rId31"/>
      <p:bold r:id="rId32"/>
    </p:embeddedFont>
    <p:embeddedFont>
      <p:font typeface="Rockwell" panose="02060603020205020403" pitchFamily="18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iMQy0B61euSvy1TGI04t3g93aj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941468-F69B-425F-B83A-D1833E0E8B54}">
  <a:tblStyle styleId="{32941468-F69B-425F-B83A-D1833E0E8B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8" autoAdjust="0"/>
    <p:restoredTop sz="94664" autoAdjust="0"/>
  </p:normalViewPr>
  <p:slideViewPr>
    <p:cSldViewPr snapToGrid="0">
      <p:cViewPr varScale="1">
        <p:scale>
          <a:sx n="81" d="100"/>
          <a:sy n="81" d="100"/>
        </p:scale>
        <p:origin x="674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4988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4533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163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891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0123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205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355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2880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5893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1307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8878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8078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0585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2070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971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5676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3701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9445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672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4830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317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928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027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755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409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170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11329557" y="637754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 dirty="0" smtClean="0"/>
              <a:t>/17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14"/>
          <p:cNvSpPr txBox="1"/>
          <p:nvPr/>
        </p:nvSpPr>
        <p:spPr>
          <a:xfrm>
            <a:off x="721905" y="218700"/>
            <a:ext cx="970003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TRƯỜNG ĐẠI HỌC CÔNG NGHIỆP HÀ NỘI – BÀI GIẢNG ĐIỆN TỬ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43" y="45104"/>
            <a:ext cx="12110367" cy="797878"/>
          </a:xfrm>
          <a:prstGeom prst="rect">
            <a:avLst/>
          </a:prstGeom>
          <a:noFill/>
          <a:ln w="38100" cap="sq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pic>
        <p:nvPicPr>
          <p:cNvPr id="11" name="Google Shape;11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0160" y="5862541"/>
            <a:ext cx="12195363" cy="100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17" name="Google Shape;17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055" y="149344"/>
            <a:ext cx="588268" cy="588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3"/>
          <p:cNvGrpSpPr/>
          <p:nvPr/>
        </p:nvGrpSpPr>
        <p:grpSpPr>
          <a:xfrm>
            <a:off x="10695894" y="6596658"/>
            <a:ext cx="357425" cy="184511"/>
            <a:chOff x="4858544" y="3598069"/>
            <a:chExt cx="1614487" cy="833438"/>
          </a:xfrm>
        </p:grpSpPr>
        <p:sp>
          <p:nvSpPr>
            <p:cNvPr id="19" name="Google Shape;19;p13"/>
            <p:cNvSpPr/>
            <p:nvPr/>
          </p:nvSpPr>
          <p:spPr>
            <a:xfrm>
              <a:off x="4858544" y="3777457"/>
              <a:ext cx="1355725" cy="654050"/>
            </a:xfrm>
            <a:custGeom>
              <a:avLst/>
              <a:gdLst/>
              <a:ahLst/>
              <a:cxnLst/>
              <a:rect l="l" t="t" r="r" b="b"/>
              <a:pathLst>
                <a:path w="257" h="124" extrusionOk="0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5977731" y="3598069"/>
              <a:ext cx="495300" cy="558800"/>
            </a:xfrm>
            <a:custGeom>
              <a:avLst/>
              <a:gdLst/>
              <a:ahLst/>
              <a:cxnLst/>
              <a:rect l="l" t="t" r="r" b="b"/>
              <a:pathLst>
                <a:path w="94" h="106" extrusionOk="0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ckwel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pic>
        <p:nvPicPr>
          <p:cNvPr id="21" name="Google Shape;21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88256" y="-164569"/>
            <a:ext cx="1876166" cy="131363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/>
          <p:nvPr/>
        </p:nvSpPr>
        <p:spPr>
          <a:xfrm>
            <a:off x="1727132" y="177421"/>
            <a:ext cx="893484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TRƯỜNG ĐẠI HỌC CÔNG NGHIỆP HÀ NỘI</a:t>
            </a:r>
            <a:endParaRPr dirty="0"/>
          </a:p>
        </p:txBody>
      </p:sp>
      <p:sp>
        <p:nvSpPr>
          <p:cNvPr id="37" name="Google Shape;37;p27"/>
          <p:cNvSpPr txBox="1"/>
          <p:nvPr/>
        </p:nvSpPr>
        <p:spPr>
          <a:xfrm>
            <a:off x="1456912" y="1042642"/>
            <a:ext cx="893484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KHOA CÔNG NGHỆ THÔNG TIN</a:t>
            </a:r>
            <a:endParaRPr sz="1200" dirty="0"/>
          </a:p>
        </p:txBody>
      </p:sp>
      <p:sp>
        <p:nvSpPr>
          <p:cNvPr id="38" name="Google Shape;38;p27"/>
          <p:cNvSpPr txBox="1"/>
          <p:nvPr/>
        </p:nvSpPr>
        <p:spPr>
          <a:xfrm>
            <a:off x="576635" y="1692189"/>
            <a:ext cx="1069539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BẢO VỆ ĐỒ ÁN TỐT NGHIỆP</a:t>
            </a:r>
            <a:br>
              <a:rPr lang="en-US" sz="2800" b="1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 b="1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NGÀNH </a:t>
            </a:r>
            <a:r>
              <a:rPr lang="en-US" sz="2800" b="1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CÔNG NGHỆ THÔNG TIN</a:t>
            </a:r>
            <a:endParaRPr sz="1050" dirty="0"/>
          </a:p>
        </p:txBody>
      </p:sp>
      <p:sp>
        <p:nvSpPr>
          <p:cNvPr id="39" name="Google Shape;39;p27"/>
          <p:cNvSpPr txBox="1"/>
          <p:nvPr/>
        </p:nvSpPr>
        <p:spPr>
          <a:xfrm>
            <a:off x="6086330" y="4505608"/>
            <a:ext cx="551564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8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</a:t>
            </a:r>
            <a:r>
              <a:rPr lang="en-US" sz="2800" b="0" i="0" u="none" strike="noStrike" cap="none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HD: </a:t>
            </a:r>
            <a:r>
              <a:rPr lang="en-US" sz="2800" b="0" i="0" u="none" strike="noStrike" cap="none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ThS</a:t>
            </a:r>
            <a:r>
              <a:rPr lang="en-US" sz="2800" b="0" i="0" u="none" strike="noStrike" cap="none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800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Lê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Thị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Thủy</a:t>
            </a:r>
            <a:endParaRPr lang="en-US" sz="2800" b="0" i="0" u="none" strike="noStrike" cap="none" dirty="0" smtClean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800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Lê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Tuấn</a:t>
            </a:r>
            <a:r>
              <a:rPr lang="en-US" sz="28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Kiệt</a:t>
            </a:r>
            <a:endParaRPr lang="en-US" sz="2800" dirty="0" smtClean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800" b="0" i="0" u="none" strike="noStrike" cap="none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Mã</a:t>
            </a:r>
            <a:r>
              <a:rPr lang="en-US" sz="2800" b="0" i="0" u="none" strike="noStrike" cap="none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số</a:t>
            </a:r>
            <a:r>
              <a:rPr lang="en-US" sz="2800" b="0" i="0" u="none" strike="noStrike" cap="none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2800" b="0" i="0" u="none" strike="noStrike" cap="none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dirty="0" err="1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2800" b="0" i="0" u="none" strike="noStrike" cap="none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2020601384</a:t>
            </a:r>
            <a:endParaRPr sz="2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38;p27"/>
          <p:cNvSpPr txBox="1"/>
          <p:nvPr/>
        </p:nvSpPr>
        <p:spPr>
          <a:xfrm>
            <a:off x="1712818" y="3058835"/>
            <a:ext cx="941552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3200"/>
            </a:pPr>
            <a:r>
              <a:rPr lang="vi-VN" sz="2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THÚ CƯNG CHO CỬA HÀNG KIMOON PETS BẰNG NODEJS VÀ REACTJS</a:t>
            </a:r>
            <a:endParaRPr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r>
              <a:rPr lang="en-US" dirty="0" smtClean="0"/>
              <a:t>/28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410535" y="1097951"/>
            <a:ext cx="113860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.4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400" b="1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45057" y="1776417"/>
            <a:ext cx="73047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tudio Code: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MySQL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web.</a:t>
            </a: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Studio: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Rational Rose: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Dialogfow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r>
              <a:rPr lang="en-US" dirty="0" smtClean="0"/>
              <a:t>/28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15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449149" y="1818920"/>
            <a:ext cx="11386039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8">
              <a:buClr>
                <a:schemeClr val="bg1"/>
              </a:buClr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chemeClr val="bg1"/>
              </a:buClr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web: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,…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	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5;p1"/>
          <p:cNvSpPr txBox="1"/>
          <p:nvPr/>
        </p:nvSpPr>
        <p:spPr>
          <a:xfrm>
            <a:off x="410535" y="1097951"/>
            <a:ext cx="113860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r>
              <a:rPr lang="en-US" dirty="0" smtClean="0"/>
              <a:t>/28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96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449149" y="1818920"/>
            <a:ext cx="11386039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>
              <a:buClr>
                <a:schemeClr val="bg1"/>
              </a:buClr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chi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>
              <a:buClr>
                <a:schemeClr val="bg1"/>
              </a:buClr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chi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8" indent="-342900">
              <a:buClr>
                <a:schemeClr val="bg1"/>
              </a:buClr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8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chi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5;p1"/>
          <p:cNvSpPr txBox="1"/>
          <p:nvPr/>
        </p:nvSpPr>
        <p:spPr>
          <a:xfrm>
            <a:off x="410535" y="1097951"/>
            <a:ext cx="113860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r>
              <a:rPr lang="en-US" dirty="0" smtClean="0"/>
              <a:t>/28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94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2011831" y="1027647"/>
            <a:ext cx="81834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and Register: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85123" y="1640263"/>
            <a:ext cx="4657838" cy="227657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773159" y="1640263"/>
            <a:ext cx="4754061" cy="22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69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2011831" y="1027647"/>
            <a:ext cx="81834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login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login: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83322" y="1857079"/>
            <a:ext cx="2850941" cy="420172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452647" y="1857079"/>
            <a:ext cx="4141826" cy="234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70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71121" y="1634317"/>
            <a:ext cx="51911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6328525" y="1634317"/>
            <a:ext cx="518287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46755" y="2316169"/>
            <a:ext cx="4477731" cy="26701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328525" y="2283174"/>
            <a:ext cx="4681982" cy="27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44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75556" y="1643113"/>
            <a:ext cx="52218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6424020" y="1643113"/>
            <a:ext cx="51225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942364" y="2201533"/>
            <a:ext cx="3672058" cy="396640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499601" y="2423553"/>
            <a:ext cx="4971384" cy="25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34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71429" y="1142849"/>
            <a:ext cx="5225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6325987" y="1196399"/>
            <a:ext cx="52439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43698" y="1737435"/>
            <a:ext cx="3576218" cy="396837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325987" y="1712807"/>
            <a:ext cx="3755980" cy="40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90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71429" y="1142849"/>
            <a:ext cx="5225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5952709" y="1142849"/>
            <a:ext cx="52439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xem đơn hàng đã đặt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76673" y="1658023"/>
            <a:ext cx="3623352" cy="391554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952709" y="2115435"/>
            <a:ext cx="5791835" cy="26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54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71429" y="1142849"/>
            <a:ext cx="5225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5952709" y="1142849"/>
            <a:ext cx="52439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xem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7795" y="1604473"/>
            <a:ext cx="3941401" cy="47397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18" y="1942845"/>
            <a:ext cx="5960692" cy="35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9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3600" b="1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dung</a:t>
            </a:r>
            <a:endParaRPr dirty="0"/>
          </a:p>
        </p:txBody>
      </p:sp>
      <p:sp>
        <p:nvSpPr>
          <p:cNvPr id="4" name="Google Shape;45;p1"/>
          <p:cNvSpPr txBox="1"/>
          <p:nvPr/>
        </p:nvSpPr>
        <p:spPr>
          <a:xfrm>
            <a:off x="1145009" y="862819"/>
            <a:ext cx="9104812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i="0" u="none" strike="noStrike" cap="none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</a:t>
            </a:r>
          </a:p>
          <a:p>
            <a:pPr lvl="1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</a:t>
            </a:r>
            <a:r>
              <a:rPr lang="en-US" sz="3600" i="0" u="none" strike="noStrike" cap="none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Vấn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đề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mục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tiêu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ý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nghĩa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của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đồ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án</a:t>
            </a:r>
            <a:endParaRPr lang="en-US" sz="3600" dirty="0" smtClean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1"/>
            <a:endParaRPr lang="en-US" sz="3600" dirty="0" smtClean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1"/>
            <a:r>
              <a:rPr lang="en-US" sz="360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</a:t>
            </a:r>
            <a:r>
              <a:rPr lang="en-US" sz="3600" i="0" u="none" strike="noStrike" cap="none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2.Phân </a:t>
            </a:r>
            <a:r>
              <a:rPr lang="en-US" sz="3600" i="0" u="none" strike="noStrike" cap="none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tích</a:t>
            </a:r>
            <a:r>
              <a:rPr lang="en-US" sz="3600" i="0" u="none" strike="noStrike" cap="none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i="0" u="none" strike="noStrike" cap="none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thiết</a:t>
            </a:r>
            <a:r>
              <a:rPr lang="en-US" sz="3600" i="0" u="none" strike="noStrike" cap="none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i="0" u="none" strike="noStrike" cap="none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kế</a:t>
            </a:r>
            <a:r>
              <a:rPr lang="en-US" sz="3600" i="0" u="none" strike="noStrike" cap="none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i="0" u="none" strike="noStrike" cap="none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hệ</a:t>
            </a:r>
            <a:r>
              <a:rPr lang="en-US" sz="3600" i="0" u="none" strike="noStrike" cap="none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i="0" u="none" strike="noStrike" cap="none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thống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1"/>
            <a:endParaRPr lang="en-US" sz="3600" i="0" u="none" strike="noStrike" cap="none" dirty="0" smtClean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1"/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vi-VN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r>
              <a:rPr lang="en-US" dirty="0" smtClean="0"/>
              <a:t>/28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88574" y="1678275"/>
            <a:ext cx="52342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6333280" y="1678275"/>
            <a:ext cx="52433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90895" y="2204458"/>
            <a:ext cx="5477291" cy="290763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202519" y="2204457"/>
            <a:ext cx="5791835" cy="29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55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88574" y="1678275"/>
            <a:ext cx="52342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6333280" y="1678275"/>
            <a:ext cx="52433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90895" y="2204458"/>
            <a:ext cx="5477291" cy="290763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202519" y="2204457"/>
            <a:ext cx="5791835" cy="29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0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65677" y="1091647"/>
            <a:ext cx="51798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6381355" y="1091647"/>
            <a:ext cx="55875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mode: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90" y="1553271"/>
            <a:ext cx="3322949" cy="44730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18" y="1555422"/>
            <a:ext cx="3382337" cy="447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46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88574" y="1678275"/>
            <a:ext cx="52342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7049718" y="1678275"/>
            <a:ext cx="52433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57902" y="2248090"/>
            <a:ext cx="5152066" cy="279053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918766" y="2248090"/>
            <a:ext cx="5043848" cy="272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1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88574" y="1678275"/>
            <a:ext cx="52342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6463005" y="1602861"/>
            <a:ext cx="52433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32297" y="2248090"/>
            <a:ext cx="5142639" cy="26454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763" y="2248091"/>
            <a:ext cx="5264870" cy="264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53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88575" y="1621874"/>
            <a:ext cx="52342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6463005" y="1602861"/>
            <a:ext cx="52433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88575" y="2305576"/>
            <a:ext cx="5346618" cy="263334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6530003" y="2297956"/>
            <a:ext cx="5109328" cy="26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2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Google Shape;45;p1"/>
          <p:cNvSpPr txBox="1"/>
          <p:nvPr/>
        </p:nvSpPr>
        <p:spPr>
          <a:xfrm>
            <a:off x="463157" y="897489"/>
            <a:ext cx="52342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;p1"/>
          <p:cNvSpPr txBox="1"/>
          <p:nvPr/>
        </p:nvSpPr>
        <p:spPr>
          <a:xfrm>
            <a:off x="6463005" y="900723"/>
            <a:ext cx="52433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29369" y="1425101"/>
            <a:ext cx="3839955" cy="198003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573654" y="4215526"/>
            <a:ext cx="3729842" cy="1893882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45149" y="4215527"/>
            <a:ext cx="3761882" cy="1893881"/>
          </a:xfrm>
          <a:prstGeom prst="rect">
            <a:avLst/>
          </a:prstGeom>
        </p:spPr>
      </p:pic>
      <p:sp>
        <p:nvSpPr>
          <p:cNvPr id="14" name="Google Shape;45;p1"/>
          <p:cNvSpPr txBox="1"/>
          <p:nvPr/>
        </p:nvSpPr>
        <p:spPr>
          <a:xfrm>
            <a:off x="529369" y="3687915"/>
            <a:ext cx="52342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45;p1"/>
          <p:cNvSpPr txBox="1"/>
          <p:nvPr/>
        </p:nvSpPr>
        <p:spPr>
          <a:xfrm>
            <a:off x="6498240" y="3687915"/>
            <a:ext cx="52342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Modal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6498240" y="1362347"/>
            <a:ext cx="3805256" cy="20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2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690" y="1630650"/>
            <a:ext cx="9665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 typeface="Times New Roman" panose="02020603050405020304" pitchFamily="18" charset="0"/>
              <a:buChar char="⁃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r>
              <a:rPr lang="en-US" dirty="0" smtClean="0"/>
              <a:t>/28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04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" y="0"/>
            <a:ext cx="12191120" cy="6858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11329557" y="6377545"/>
            <a:ext cx="753545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/28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150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Vấn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đề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mục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tiêu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ý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nghĩa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của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đồ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án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2110039" y="1854089"/>
            <a:ext cx="7755112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vi-V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 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 Nhu Cầu Thị Trường Ngày Càng </a:t>
            </a:r>
            <a:r>
              <a:rPr lang="vi-V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5" indent="-342900">
              <a:buClr>
                <a:schemeClr val="bg1"/>
              </a:buClr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5" indent="-342900">
              <a:buClr>
                <a:schemeClr val="bg1"/>
              </a:buClr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Khuyến Khích Nuôi Thú Cưng Trách </a:t>
            </a:r>
            <a:r>
              <a:rPr lang="vi-V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 Cao Trải Nghiệm Người </a:t>
            </a:r>
            <a:r>
              <a:rPr lang="vi-V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 Vệ Quyền Lợi Thú Cưng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5;p1"/>
          <p:cNvSpPr txBox="1"/>
          <p:nvPr/>
        </p:nvSpPr>
        <p:spPr>
          <a:xfrm>
            <a:off x="410535" y="1097951"/>
            <a:ext cx="113860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sz="2400" b="1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r>
              <a:rPr lang="en-US" dirty="0" smtClean="0"/>
              <a:t>/28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64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Vấn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đề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mục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tiêu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ý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nghĩa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của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đồ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án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1021600" y="1918539"/>
            <a:ext cx="1016390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bg1"/>
              </a:buClr>
              <a:buFontTx/>
              <a:buChar char="-"/>
            </a:pP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5;p1"/>
          <p:cNvSpPr txBox="1"/>
          <p:nvPr/>
        </p:nvSpPr>
        <p:spPr>
          <a:xfrm>
            <a:off x="410535" y="1097951"/>
            <a:ext cx="113860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ý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sz="2400" b="1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r>
              <a:rPr lang="en-US" dirty="0" smtClean="0"/>
              <a:t>/28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22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2.Phân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tích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kế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hệ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thống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5" name="Google Shape;45;p1"/>
          <p:cNvSpPr txBox="1"/>
          <p:nvPr/>
        </p:nvSpPr>
        <p:spPr>
          <a:xfrm>
            <a:off x="410532" y="1060884"/>
            <a:ext cx="113860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.1.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US" sz="2400" b="1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46895" y="1696825"/>
            <a:ext cx="62405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38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2.Phân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tích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thiết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kế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hệ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thống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5" name="Google Shape;45;p1"/>
          <p:cNvSpPr txBox="1"/>
          <p:nvPr/>
        </p:nvSpPr>
        <p:spPr>
          <a:xfrm>
            <a:off x="410532" y="1060884"/>
            <a:ext cx="113860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.2.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CSDL</a:t>
            </a:r>
            <a:endParaRPr lang="en-US" sz="2400" b="1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78478" y="1795806"/>
            <a:ext cx="7071893" cy="435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46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45;p1"/>
          <p:cNvSpPr txBox="1"/>
          <p:nvPr/>
        </p:nvSpPr>
        <p:spPr>
          <a:xfrm>
            <a:off x="410535" y="1097951"/>
            <a:ext cx="113860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back-end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78820" y="4623108"/>
            <a:ext cx="384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8356" y="4584292"/>
            <a:ext cx="4104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Express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898047" y="2008732"/>
            <a:ext cx="5229376" cy="2575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441" y="2008732"/>
            <a:ext cx="5123241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03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45;p1"/>
          <p:cNvSpPr txBox="1"/>
          <p:nvPr/>
        </p:nvSpPr>
        <p:spPr>
          <a:xfrm>
            <a:off x="410535" y="1097951"/>
            <a:ext cx="113860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front-end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1619" y="3367177"/>
            <a:ext cx="293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0908" y="4441145"/>
            <a:ext cx="4438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eactJS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File:Unofficial JavaScript logo 2.svg - Wikimedia Common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77" y="1782838"/>
            <a:ext cx="2983585" cy="149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n Intro to React and React Native - Wildix Blo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" t="12364" r="3870" b="15273"/>
          <a:stretch/>
        </p:blipFill>
        <p:spPr bwMode="auto">
          <a:xfrm>
            <a:off x="6890907" y="2419439"/>
            <a:ext cx="4438650" cy="1895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04" y="3878638"/>
            <a:ext cx="2983585" cy="1602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0535" y="5530991"/>
            <a:ext cx="435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Styled-components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15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993531" y="92697"/>
            <a:ext cx="9407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45;p1"/>
          <p:cNvSpPr txBox="1"/>
          <p:nvPr/>
        </p:nvSpPr>
        <p:spPr>
          <a:xfrm>
            <a:off x="410535" y="1097951"/>
            <a:ext cx="113860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5;p1"/>
          <p:cNvSpPr txBox="1"/>
          <p:nvPr/>
        </p:nvSpPr>
        <p:spPr>
          <a:xfrm>
            <a:off x="1651918" y="4963735"/>
            <a:ext cx="31845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r>
              <a:rPr lang="en-US" dirty="0" smtClean="0"/>
              <a:t>/28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6793" y="2088197"/>
            <a:ext cx="5525135" cy="2681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519578" y="2088197"/>
            <a:ext cx="5242560" cy="2681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45;p1"/>
          <p:cNvSpPr txBox="1"/>
          <p:nvPr/>
        </p:nvSpPr>
        <p:spPr>
          <a:xfrm>
            <a:off x="7879893" y="4858230"/>
            <a:ext cx="31845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044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mask">
  <a:themeElements>
    <a:clrScheme name="Custom 1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</TotalTime>
  <Words>827</Words>
  <Application>Microsoft Office PowerPoint</Application>
  <PresentationFormat>Widescreen</PresentationFormat>
  <Paragraphs>168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Tahoma</vt:lpstr>
      <vt:lpstr>Rockwell</vt:lpstr>
      <vt:lpstr>Times New Roman</vt:lpstr>
      <vt:lpstr>Calibri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The</dc:creator>
  <cp:lastModifiedBy>Hoang</cp:lastModifiedBy>
  <cp:revision>146</cp:revision>
  <dcterms:created xsi:type="dcterms:W3CDTF">2021-01-21T04:17:31Z</dcterms:created>
  <dcterms:modified xsi:type="dcterms:W3CDTF">2024-05-23T13:14:38Z</dcterms:modified>
</cp:coreProperties>
</file>